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02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58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96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5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78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41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02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11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14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11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76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36A9-F3AB-4C68-9E06-F9D31FDBE483}" type="datetimeFigureOut">
              <a:rPr lang="nl-NL" smtClean="0"/>
              <a:t>8-8-2011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3CC0-4C05-4AD6-8F4A-55F9A60388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5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4008" cy="35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"/>
            <a:ext cx="4548536" cy="35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4644008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573017"/>
            <a:ext cx="4548536" cy="328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6691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Jonas Smits</dc:creator>
  <cp:lastModifiedBy>Jonas Smits</cp:lastModifiedBy>
  <cp:revision>3</cp:revision>
  <dcterms:created xsi:type="dcterms:W3CDTF">2011-08-08T07:27:21Z</dcterms:created>
  <dcterms:modified xsi:type="dcterms:W3CDTF">2011-08-08T07:53:37Z</dcterms:modified>
</cp:coreProperties>
</file>